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FF01F-94B4-4D79-BDC4-B409CE562EB3}" v="10" dt="2020-04-13T15:58:53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CBFF01F-94B4-4D79-BDC4-B409CE562EB3}"/>
    <pc:docChg chg="modSld">
      <pc:chgData name="" userId="" providerId="" clId="Web-{9CBFF01F-94B4-4D79-BDC4-B409CE562EB3}" dt="2020-04-13T15:58:53.047" v="9" actId="20577"/>
      <pc:docMkLst>
        <pc:docMk/>
      </pc:docMkLst>
      <pc:sldChg chg="modSp">
        <pc:chgData name="" userId="" providerId="" clId="Web-{9CBFF01F-94B4-4D79-BDC4-B409CE562EB3}" dt="2020-04-13T15:58:53.047" v="8" actId="20577"/>
        <pc:sldMkLst>
          <pc:docMk/>
          <pc:sldMk cId="498516430" sldId="259"/>
        </pc:sldMkLst>
        <pc:spChg chg="mod">
          <ac:chgData name="" userId="" providerId="" clId="Web-{9CBFF01F-94B4-4D79-BDC4-B409CE562EB3}" dt="2020-04-13T15:58:53.047" v="8" actId="20577"/>
          <ac:spMkLst>
            <pc:docMk/>
            <pc:sldMk cId="498516430" sldId="259"/>
            <ac:spMk id="3" creationId="{6AE9A904-96B9-446B-A109-21BEFC2A82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7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4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12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9874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3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11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82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07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4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0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7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9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8E8D-541A-4AEF-BF71-7683CF498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Quantitative Text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8A78B-C317-40AC-81FD-430453777A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1C4B-1B92-4C9A-8DA0-5B4DEEE9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Quantitative Text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D707C-C11B-45EB-8929-86E72C09B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Identify what is in the text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Analyze features about texts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Identify patterns or associations between text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Develop the sense or “meaning” of a text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Predict future words and/or computer generate text</a:t>
            </a:r>
          </a:p>
        </p:txBody>
      </p:sp>
    </p:spTree>
    <p:extLst>
      <p:ext uri="{BB962C8B-B14F-4D97-AF65-F5344CB8AC3E}">
        <p14:creationId xmlns:p14="http://schemas.microsoft.com/office/powerpoint/2010/main" val="8366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C3D7-06F4-471C-9D31-6C1B262E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Abductive Process for Each Type: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9A904-96B9-446B-A109-21BEFC2A8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Brainstorming: Determine what it is you are looking for (research question)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Develop: Develop quantitative method to analyze the texts to answer research question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Evaluate: After running said analysis, analyze a small sample of texts qualitatively to determine whether that method worked. Refine accordingly (going back to 1). </a:t>
            </a:r>
          </a:p>
        </p:txBody>
      </p:sp>
    </p:spTree>
    <p:extLst>
      <p:ext uri="{BB962C8B-B14F-4D97-AF65-F5344CB8AC3E}">
        <p14:creationId xmlns:p14="http://schemas.microsoft.com/office/powerpoint/2010/main" val="49851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7047-EAE4-4D19-A303-37F4E475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1: Identify what is in the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ACB44-96B7-4400-BCCB-46121D365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Find or determine frequencies of instances of a particular thing or phenomena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Common types of analysis: Information retrieval, information extraction, and lexical analysis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take a doctor’s written notes on a patient and decipher various data (e.g. patient height, weight, etc.)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Searching: Search for articles that discuss a particular topic and determine which discuss that topic the most heavily/centrally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Can we identify whether someone smokes based on the text description?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5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2AAB1-053E-46CE-B80F-B8B5B1C4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2: Analyze features about texts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0C9FF-FD1E-401C-8DF9-ADF7A971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Determine the extent of specific characteristics or properties of specific texts (or parts of texts), generally by deciphering how the text measures against a particular metric and/or breaking down the relationships between words in a text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Common types of analysis: Sentiment analysis, syntactical parsing, and named-entity recognition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Sentiment analysis: How positive or negative are a text, like the reviews of a business?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Syntactical parsing: Breaking down the grammatical structure of each sentence to determine the subject, verb, etc. and the parts of speech of each word in a sentence. </a:t>
            </a:r>
          </a:p>
        </p:txBody>
      </p:sp>
    </p:spTree>
    <p:extLst>
      <p:ext uri="{BB962C8B-B14F-4D97-AF65-F5344CB8AC3E}">
        <p14:creationId xmlns:p14="http://schemas.microsoft.com/office/powerpoint/2010/main" val="54541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5526-CB20-4E02-83A7-F390883F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3: Identify patterns or associations between texts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F40F-3E2A-4EE3-B36A-60858D19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Often open-ended, unsupervised analysis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Common types of analysis: cluster analysis, tagging, annotation,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Identify common words that different sources mention like to determine “tags” for different texts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8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F11F-2FB7-4501-B100-59C96D67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4: Develop the sense or “meaning” of a text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94D98-38C2-4F58-91E1-BE56305E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Synthesizing the text and/or determining how the computer will respond to the text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Common types of analysis: Automatic summarization, AI conversation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summarizing an article or forming an automatic abstract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conversational AI like Alexa, Ok Google, Siri, or customer service chatbots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99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904F-4B42-44A9-B300-105F25FE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5: Predict future words and/or computer generate text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8A1C-234E-4BAE-93C2-E3EAC0D3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dirty="0"/>
              <a:t>Machine Learning/Artificial Intelligence-Oriented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Predicting: Generally supervised (close-ended)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Generating: Often unsupervised (open-ended)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Common types of analysis: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Predicting: Neural networks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Generating: Markov chains, neural networks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E.g. next word predictors, like Gmail’s feature that predicts the rest of your sentence as you are typing</a:t>
            </a:r>
          </a:p>
        </p:txBody>
      </p:sp>
    </p:spTree>
    <p:extLst>
      <p:ext uri="{BB962C8B-B14F-4D97-AF65-F5344CB8AC3E}">
        <p14:creationId xmlns:p14="http://schemas.microsoft.com/office/powerpoint/2010/main" val="3046968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516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Quantitative Text Analysis </vt:lpstr>
      <vt:lpstr>Types of Quantitative Text Analysis </vt:lpstr>
      <vt:lpstr>Basic Abductive Process for Each Type: </vt:lpstr>
      <vt:lpstr>Type 1: Identify what is in the text </vt:lpstr>
      <vt:lpstr>Type 2: Analyze features about texts  </vt:lpstr>
      <vt:lpstr>Type 3: Identify patterns or associations between texts </vt:lpstr>
      <vt:lpstr>Type 4: Develop the sense or “meaning” of a text </vt:lpstr>
      <vt:lpstr>Type 5: Predict future words and/or computer generate text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Text Analysis</dc:title>
  <dc:creator>swphi</dc:creator>
  <cp:lastModifiedBy>Stephen Paff</cp:lastModifiedBy>
  <cp:revision>24</cp:revision>
  <dcterms:created xsi:type="dcterms:W3CDTF">2020-04-13T15:24:03Z</dcterms:created>
  <dcterms:modified xsi:type="dcterms:W3CDTF">2020-10-20T15:15:51Z</dcterms:modified>
</cp:coreProperties>
</file>